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71" r:id="rId8"/>
    <p:sldId id="270" r:id="rId9"/>
    <p:sldId id="269" r:id="rId10"/>
    <p:sldId id="273" r:id="rId11"/>
    <p:sldId id="272" r:id="rId12"/>
    <p:sldId id="275" r:id="rId13"/>
    <p:sldId id="277" r:id="rId14"/>
    <p:sldId id="274" r:id="rId15"/>
    <p:sldId id="290" r:id="rId16"/>
    <p:sldId id="282" r:id="rId17"/>
    <p:sldId id="287" r:id="rId18"/>
    <p:sldId id="288" r:id="rId19"/>
    <p:sldId id="280" r:id="rId20"/>
    <p:sldId id="289" r:id="rId21"/>
    <p:sldId id="283" r:id="rId22"/>
    <p:sldId id="285" r:id="rId23"/>
    <p:sldId id="258" r:id="rId24"/>
    <p:sldId id="259" r:id="rId25"/>
    <p:sldId id="286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6633"/>
    <a:srgbClr val="FF0000"/>
    <a:srgbClr val="800000"/>
    <a:srgbClr val="FFFF00"/>
    <a:srgbClr val="000066"/>
    <a:srgbClr val="A500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FE84-1D05-4067-8258-FF96E346472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30CF-E301-4D39-A8D5-A7061690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D4C0-5FD6-4C5F-AEF7-3E9E051BF9D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29C1-9C65-4187-B520-3DED8246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926D-CFE1-4410-9184-592B6C09159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9B4A-6056-415B-97AA-51AE8162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3305-E86D-4432-B941-588FD19539A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B9CE-530F-45E2-8064-70C0F46A8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4115-3246-48DF-9700-F84B0E04FBE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7CCA-3C2C-44F3-9120-EF8ACF3A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8200-A206-4E76-9DB6-001A3D0298EC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A037-4DEF-4B11-A3E3-64C862F29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9E59-955E-495A-9915-1A5F132011D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AA07-76F9-46B1-81BC-65F07D88D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39F7-222E-4906-8EA4-F2EB33B8120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9159-31AB-4372-A73A-1A918542E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F081-E239-4C49-ACCB-62E785EF135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D234-7EC3-4FFB-A257-31157927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7139-11AB-46FE-8855-486C76A9505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CF96-8BBB-4500-8C49-EE818841D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56DE-CBD6-4132-83E8-8BB21F84D18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6FEE-CEAF-4245-BDD9-7FE4E4696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4F1A-0BCE-42C3-AFC8-F73A068FBA0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7F4F-6E02-4AA9-9AB1-2729782D4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17BC-8B43-49C9-A2E9-6464C5227F44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FFDA-C42E-4DB7-BFCB-DB2CE2500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8264-6CE5-456C-909C-64941BF1686D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B153-B20F-4289-8BA7-62963667C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8F5D2-FEF3-421E-82B6-1054FD60191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E3A13-57AE-430A-9C02-18E52B7F9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538" y="3508375"/>
            <a:ext cx="618172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000066"/>
                </a:solidFill>
              </a:rPr>
              <a:t>Живопис – це поезія, яку бачать…</a:t>
            </a:r>
          </a:p>
          <a:p>
            <a:pPr algn="r"/>
            <a:r>
              <a:rPr lang="uk-UA" sz="3200" i="1">
                <a:solidFill>
                  <a:srgbClr val="000066"/>
                </a:solidFill>
              </a:rPr>
              <a:t>Леонардо да Вінчі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014663" y="619125"/>
            <a:ext cx="5416550" cy="2236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образотворчого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мистецтва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3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17738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03475" y="1374775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000066"/>
                </a:solidFill>
              </a:rPr>
              <a:t>Тема уроку</a:t>
            </a:r>
            <a:endParaRPr lang="uk-UA" sz="3600" i="1">
              <a:solidFill>
                <a:srgbClr val="000066"/>
              </a:solidFill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646113" y="2252663"/>
            <a:ext cx="7410450" cy="256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Сюжетна композиція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уявою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"Прогулянка в осіньому парку"</a:t>
            </a:r>
          </a:p>
        </p:txBody>
      </p:sp>
      <p:pic>
        <p:nvPicPr>
          <p:cNvPr id="25605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5009">
            <a:off x="5553075" y="0"/>
            <a:ext cx="3408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8" y="5027612"/>
            <a:ext cx="4762501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8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9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248025" y="422275"/>
            <a:ext cx="4405313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Практична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робота</a:t>
            </a:r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927100" y="2176463"/>
            <a:ext cx="645477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Послідовність виконання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892175" y="3276600"/>
            <a:ext cx="6318250" cy="180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1. Ледь помітними лініями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наносимо основні розміри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заданому форматі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відносно лінії горизонту</a:t>
            </a:r>
          </a:p>
        </p:txBody>
      </p:sp>
      <p:pic>
        <p:nvPicPr>
          <p:cNvPr id="37905" name="Picture 17" descr="IMG00427"/>
          <p:cNvPicPr>
            <a:picLocks noChangeAspect="1" noChangeArrowheads="1"/>
          </p:cNvPicPr>
          <p:nvPr/>
        </p:nvPicPr>
        <p:blipFill>
          <a:blip r:embed="rId2">
            <a:lum bright="30000" contrast="54000"/>
          </a:blip>
          <a:srcRect l="4082" t="2756" b="2142"/>
          <a:stretch>
            <a:fillRect/>
          </a:stretch>
        </p:blipFill>
        <p:spPr bwMode="auto">
          <a:xfrm>
            <a:off x="1897063" y="169863"/>
            <a:ext cx="4876800" cy="64468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6" grpId="1" animBg="1"/>
      <p:bldP spid="37900" grpId="0" animBg="1"/>
      <p:bldP spid="37900" grpId="1" animBg="1"/>
      <p:bldP spid="37902" grpId="0" animBg="1"/>
      <p:bldP spid="379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248025" y="422275"/>
            <a:ext cx="4405313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Практична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робота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898525" y="2190750"/>
            <a:ext cx="645477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Послідовність виконання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892175" y="3124200"/>
            <a:ext cx="6608763" cy="203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2. Побудова основних елементів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роботи відносно точок сходу.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Контурне рішення роботи.</a:t>
            </a:r>
          </a:p>
        </p:txBody>
      </p:sp>
      <p:pic>
        <p:nvPicPr>
          <p:cNvPr id="43016" name="Picture 8" descr="IMG00427"/>
          <p:cNvPicPr>
            <a:picLocks noChangeAspect="1" noChangeArrowheads="1"/>
          </p:cNvPicPr>
          <p:nvPr/>
        </p:nvPicPr>
        <p:blipFill>
          <a:blip r:embed="rId2">
            <a:lum bright="12000" contrast="66000"/>
          </a:blip>
          <a:srcRect l="4082" t="2756" b="2142"/>
          <a:stretch>
            <a:fillRect/>
          </a:stretch>
        </p:blipFill>
        <p:spPr bwMode="auto">
          <a:xfrm>
            <a:off x="1897063" y="169863"/>
            <a:ext cx="4876800" cy="64468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248025" y="422275"/>
            <a:ext cx="4405313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Практична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робота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927100" y="2176463"/>
            <a:ext cx="645477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Послідовність виконання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892175" y="3262313"/>
            <a:ext cx="6318250" cy="2570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3. По завершеню нанесення деталей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 контурів предметів,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виконуємо роботу в кольорі акварельними фарбами, </a:t>
            </a:r>
          </a:p>
          <a:p>
            <a:r>
              <a:rPr lang="ru-RU" sz="3600" b="1" i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дотримуючись композиційної рівноваги</a:t>
            </a:r>
          </a:p>
        </p:txBody>
      </p:sp>
      <p:pic>
        <p:nvPicPr>
          <p:cNvPr id="45064" name="Picture 8" descr="IMG0042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2934" t="2200"/>
          <a:stretch>
            <a:fillRect/>
          </a:stretch>
        </p:blipFill>
        <p:spPr bwMode="auto">
          <a:xfrm>
            <a:off x="2617788" y="201613"/>
            <a:ext cx="4448175" cy="597535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  <p:bldP spid="45061" grpId="1" animBg="1"/>
      <p:bldP spid="45062" grpId="0" animBg="1"/>
      <p:bldP spid="4506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9" name="Picture 5" descr="IMG0042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934" t="2200"/>
          <a:stretch>
            <a:fillRect/>
          </a:stretch>
        </p:blipFill>
        <p:spPr bwMode="auto">
          <a:xfrm>
            <a:off x="4695825" y="298450"/>
            <a:ext cx="4448175" cy="597535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1990" name="Picture 6" descr="IMG00427"/>
          <p:cNvPicPr>
            <a:picLocks noChangeAspect="1" noChangeArrowheads="1"/>
          </p:cNvPicPr>
          <p:nvPr/>
        </p:nvPicPr>
        <p:blipFill>
          <a:blip r:embed="rId3">
            <a:lum bright="12000" contrast="54000"/>
          </a:blip>
          <a:srcRect l="4082" t="2756" b="2142"/>
          <a:stretch>
            <a:fillRect/>
          </a:stretch>
        </p:blipFill>
        <p:spPr bwMode="auto">
          <a:xfrm>
            <a:off x="0" y="303213"/>
            <a:ext cx="4530725" cy="59896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50" y="891962"/>
            <a:ext cx="7939088" cy="554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766763"/>
            <a:ext cx="791368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69" y="759714"/>
            <a:ext cx="7674249" cy="58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50" y="759714"/>
            <a:ext cx="7939088" cy="58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ig6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468313"/>
            <a:ext cx="854710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19538" y="190500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i="1" dirty="0">
                <a:solidFill>
                  <a:schemeClr val="accent2"/>
                </a:solidFill>
              </a:rPr>
              <a:t>Золота </a:t>
            </a:r>
            <a:r>
              <a:rPr lang="ru-RU" sz="4000" i="1" dirty="0" err="1">
                <a:solidFill>
                  <a:schemeClr val="accent2"/>
                </a:solidFill>
              </a:rPr>
              <a:t>осінь</a:t>
            </a:r>
            <a:endParaRPr lang="ru-RU" sz="4000" i="1" dirty="0">
              <a:solidFill>
                <a:schemeClr val="accent2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8338" y="5915025"/>
            <a:ext cx="4657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Ісаак Левітан</a:t>
            </a:r>
          </a:p>
        </p:txBody>
      </p:sp>
      <p:pic>
        <p:nvPicPr>
          <p:cNvPr id="14341" name="Picture 5" descr="fonst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868363"/>
            <a:ext cx="6718300" cy="50371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4" y="759714"/>
            <a:ext cx="7904039" cy="58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2232025" y="2720975"/>
            <a:ext cx="5289550" cy="1360488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6875" y="4964113"/>
            <a:ext cx="4300538" cy="768350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2" name="Picture 4" descr="IMG0042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934" t="2200"/>
          <a:stretch>
            <a:fillRect/>
          </a:stretch>
        </p:blipFill>
        <p:spPr bwMode="auto">
          <a:xfrm>
            <a:off x="4695825" y="298450"/>
            <a:ext cx="4448175" cy="597535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3253" name="Picture 5" descr="IMG00427"/>
          <p:cNvPicPr>
            <a:picLocks noChangeAspect="1" noChangeArrowheads="1"/>
          </p:cNvPicPr>
          <p:nvPr/>
        </p:nvPicPr>
        <p:blipFill>
          <a:blip r:embed="rId3">
            <a:lum bright="12000" contrast="54000"/>
          </a:blip>
          <a:srcRect l="4082" t="2756" b="2142"/>
          <a:stretch>
            <a:fillRect/>
          </a:stretch>
        </p:blipFill>
        <p:spPr bwMode="auto">
          <a:xfrm>
            <a:off x="0" y="303213"/>
            <a:ext cx="4530725" cy="59896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3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-746125" y="1006475"/>
            <a:ext cx="5581650" cy="466725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4" name="Rectangle 710"/>
          <p:cNvSpPr>
            <a:spLocks noGrp="1"/>
          </p:cNvSpPr>
          <p:nvPr>
            <p:ph type="title"/>
          </p:nvPr>
        </p:nvSpPr>
        <p:spPr>
          <a:xfrm>
            <a:off x="923925" y="287338"/>
            <a:ext cx="7400925" cy="419100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4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 Р О С В О Р Д</a:t>
            </a:r>
            <a:r>
              <a:rPr lang="uk-UA" sz="4100" b="1" u="sng" smtClean="0">
                <a:solidFill>
                  <a:srgbClr val="FF0000"/>
                </a:solidFill>
              </a:rPr>
              <a:t>  </a:t>
            </a:r>
            <a:endParaRPr lang="ru-RU" sz="4100" b="1" u="sng" smtClean="0">
              <a:solidFill>
                <a:srgbClr val="FF0000"/>
              </a:solidFill>
            </a:endParaRPr>
          </a:p>
        </p:txBody>
      </p:sp>
      <p:graphicFrame>
        <p:nvGraphicFramePr>
          <p:cNvPr id="21899" name="Group 2443"/>
          <p:cNvGraphicFramePr>
            <a:graphicFrameLocks noGrp="1"/>
          </p:cNvGraphicFramePr>
          <p:nvPr>
            <p:ph idx="1"/>
          </p:nvPr>
        </p:nvGraphicFramePr>
        <p:xfrm>
          <a:off x="639763" y="887413"/>
          <a:ext cx="7624762" cy="5454653"/>
        </p:xfrm>
        <a:graphic>
          <a:graphicData uri="http://schemas.openxmlformats.org/drawingml/2006/table">
            <a:tbl>
              <a:tblPr/>
              <a:tblGrid>
                <a:gridCol w="585787"/>
                <a:gridCol w="587375"/>
                <a:gridCol w="585788"/>
                <a:gridCol w="587375"/>
                <a:gridCol w="585787"/>
                <a:gridCol w="587375"/>
                <a:gridCol w="585788"/>
                <a:gridCol w="587375"/>
                <a:gridCol w="585787"/>
                <a:gridCol w="587375"/>
                <a:gridCol w="585788"/>
                <a:gridCol w="587375"/>
                <a:gridCol w="585787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095" name="WordArt 1890"/>
          <p:cNvSpPr>
            <a:spLocks noChangeArrowheads="1" noChangeShapeType="1" noTextEdit="1"/>
          </p:cNvSpPr>
          <p:nvPr/>
        </p:nvSpPr>
        <p:spPr bwMode="auto">
          <a:xfrm>
            <a:off x="3738563" y="2519363"/>
            <a:ext cx="217487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4.</a:t>
            </a:r>
          </a:p>
        </p:txBody>
      </p:sp>
      <p:grpSp>
        <p:nvGrpSpPr>
          <p:cNvPr id="21587" name="Group 2131"/>
          <p:cNvGrpSpPr>
            <a:grpSpLocks/>
          </p:cNvGrpSpPr>
          <p:nvPr/>
        </p:nvGrpSpPr>
        <p:grpSpPr bwMode="auto">
          <a:xfrm>
            <a:off x="717550" y="4443413"/>
            <a:ext cx="3940175" cy="320675"/>
            <a:chOff x="2520" y="748"/>
            <a:chExt cx="1845" cy="168"/>
          </a:xfrm>
        </p:grpSpPr>
        <p:sp>
          <p:nvSpPr>
            <p:cNvPr id="39200" name="WordArt 2132"/>
            <p:cNvSpPr>
              <a:spLocks noChangeArrowheads="1" noChangeShapeType="1" noTextEdit="1"/>
            </p:cNvSpPr>
            <p:nvPr/>
          </p:nvSpPr>
          <p:spPr bwMode="auto">
            <a:xfrm>
              <a:off x="252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Л</a:t>
              </a:r>
            </a:p>
          </p:txBody>
        </p:sp>
        <p:sp>
          <p:nvSpPr>
            <p:cNvPr id="39201" name="WordArt 2133"/>
            <p:cNvSpPr>
              <a:spLocks noChangeArrowheads="1" noChangeShapeType="1" noTextEdit="1"/>
            </p:cNvSpPr>
            <p:nvPr/>
          </p:nvSpPr>
          <p:spPr bwMode="auto">
            <a:xfrm>
              <a:off x="2782" y="753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  <p:sp>
          <p:nvSpPr>
            <p:cNvPr id="39202" name="WordArt 2134"/>
            <p:cNvSpPr>
              <a:spLocks noChangeArrowheads="1" noChangeShapeType="1" noTextEdit="1"/>
            </p:cNvSpPr>
            <p:nvPr/>
          </p:nvSpPr>
          <p:spPr bwMode="auto">
            <a:xfrm>
              <a:off x="3061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</a:t>
              </a:r>
            </a:p>
          </p:txBody>
        </p:sp>
        <p:sp>
          <p:nvSpPr>
            <p:cNvPr id="39203" name="WordArt 2135"/>
            <p:cNvSpPr>
              <a:spLocks noChangeArrowheads="1" noChangeShapeType="1" noTextEdit="1"/>
            </p:cNvSpPr>
            <p:nvPr/>
          </p:nvSpPr>
          <p:spPr bwMode="auto">
            <a:xfrm>
              <a:off x="334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Ш</a:t>
              </a:r>
            </a:p>
          </p:txBody>
        </p:sp>
        <p:sp>
          <p:nvSpPr>
            <p:cNvPr id="39204" name="WordArt 2136"/>
            <p:cNvSpPr>
              <a:spLocks noChangeArrowheads="1" noChangeShapeType="1" noTextEdit="1"/>
            </p:cNvSpPr>
            <p:nvPr/>
          </p:nvSpPr>
          <p:spPr bwMode="auto">
            <a:xfrm>
              <a:off x="361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  <p:sp>
          <p:nvSpPr>
            <p:cNvPr id="39205" name="WordArt 2137"/>
            <p:cNvSpPr>
              <a:spLocks noChangeArrowheads="1" noChangeShapeType="1" noTextEdit="1"/>
            </p:cNvSpPr>
            <p:nvPr/>
          </p:nvSpPr>
          <p:spPr bwMode="auto">
            <a:xfrm>
              <a:off x="3895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Ф</a:t>
              </a:r>
            </a:p>
          </p:txBody>
        </p:sp>
        <p:sp>
          <p:nvSpPr>
            <p:cNvPr id="39206" name="WordArt 2138"/>
            <p:cNvSpPr>
              <a:spLocks noChangeArrowheads="1" noChangeShapeType="1" noTextEdit="1"/>
            </p:cNvSpPr>
            <p:nvPr/>
          </p:nvSpPr>
          <p:spPr bwMode="auto">
            <a:xfrm>
              <a:off x="417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Т</a:t>
              </a:r>
            </a:p>
          </p:txBody>
        </p:sp>
      </p:grpSp>
      <p:grpSp>
        <p:nvGrpSpPr>
          <p:cNvPr id="21615" name="Group 2159"/>
          <p:cNvGrpSpPr>
            <a:grpSpLocks/>
          </p:cNvGrpSpPr>
          <p:nvPr/>
        </p:nvGrpSpPr>
        <p:grpSpPr bwMode="auto">
          <a:xfrm>
            <a:off x="3727450" y="5926138"/>
            <a:ext cx="2698750" cy="322262"/>
            <a:chOff x="1727" y="2371"/>
            <a:chExt cx="1281" cy="168"/>
          </a:xfrm>
        </p:grpSpPr>
        <p:sp>
          <p:nvSpPr>
            <p:cNvPr id="39195" name="WordArt 2160"/>
            <p:cNvSpPr>
              <a:spLocks noChangeArrowheads="1" noChangeShapeType="1" noTextEdit="1"/>
            </p:cNvSpPr>
            <p:nvPr/>
          </p:nvSpPr>
          <p:spPr bwMode="auto">
            <a:xfrm>
              <a:off x="1727" y="2375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Ф</a:t>
              </a:r>
            </a:p>
          </p:txBody>
        </p:sp>
        <p:sp>
          <p:nvSpPr>
            <p:cNvPr id="39196" name="WordArt 2161"/>
            <p:cNvSpPr>
              <a:spLocks noChangeArrowheads="1" noChangeShapeType="1" noTextEdit="1"/>
            </p:cNvSpPr>
            <p:nvPr/>
          </p:nvSpPr>
          <p:spPr bwMode="auto">
            <a:xfrm>
              <a:off x="1989" y="2376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  <p:sp>
          <p:nvSpPr>
            <p:cNvPr id="39197" name="WordArt 2162"/>
            <p:cNvSpPr>
              <a:spLocks noChangeArrowheads="1" noChangeShapeType="1" noTextEdit="1"/>
            </p:cNvSpPr>
            <p:nvPr/>
          </p:nvSpPr>
          <p:spPr bwMode="auto">
            <a:xfrm>
              <a:off x="2268" y="2375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Р</a:t>
              </a:r>
            </a:p>
          </p:txBody>
        </p:sp>
        <p:sp>
          <p:nvSpPr>
            <p:cNvPr id="39198" name="WordArt 2163"/>
            <p:cNvSpPr>
              <a:spLocks noChangeArrowheads="1" noChangeShapeType="1" noTextEdit="1"/>
            </p:cNvSpPr>
            <p:nvPr/>
          </p:nvSpPr>
          <p:spPr bwMode="auto">
            <a:xfrm>
              <a:off x="2551" y="2371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Б</a:t>
              </a:r>
            </a:p>
          </p:txBody>
        </p:sp>
        <p:sp>
          <p:nvSpPr>
            <p:cNvPr id="39199" name="WordArt 2164"/>
            <p:cNvSpPr>
              <a:spLocks noChangeArrowheads="1" noChangeShapeType="1" noTextEdit="1"/>
            </p:cNvSpPr>
            <p:nvPr/>
          </p:nvSpPr>
          <p:spPr bwMode="auto">
            <a:xfrm>
              <a:off x="2817" y="2375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</p:grpSp>
      <p:grpSp>
        <p:nvGrpSpPr>
          <p:cNvPr id="21638" name="Group 2182"/>
          <p:cNvGrpSpPr>
            <a:grpSpLocks/>
          </p:cNvGrpSpPr>
          <p:nvPr/>
        </p:nvGrpSpPr>
        <p:grpSpPr bwMode="auto">
          <a:xfrm>
            <a:off x="1849438" y="4941888"/>
            <a:ext cx="4521200" cy="349250"/>
            <a:chOff x="1439" y="2912"/>
            <a:chExt cx="2088" cy="168"/>
          </a:xfrm>
        </p:grpSpPr>
        <p:sp>
          <p:nvSpPr>
            <p:cNvPr id="39186" name="WordArt 2173"/>
            <p:cNvSpPr>
              <a:spLocks noChangeArrowheads="1" noChangeShapeType="1" noTextEdit="1"/>
            </p:cNvSpPr>
            <p:nvPr/>
          </p:nvSpPr>
          <p:spPr bwMode="auto">
            <a:xfrm>
              <a:off x="3336" y="291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5261C"/>
                      </a:gs>
                      <a:gs pos="3000">
                        <a:srgbClr val="EBDAD4"/>
                      </a:gs>
                      <a:gs pos="14499">
                        <a:srgbClr val="C0524E"/>
                      </a:gs>
                      <a:gs pos="21001">
                        <a:srgbClr val="80302D"/>
                      </a:gs>
                      <a:gs pos="22000">
                        <a:srgbClr val="9C6563"/>
                      </a:gs>
                      <a:gs pos="24001">
                        <a:srgbClr val="FFFFFF"/>
                      </a:gs>
                      <a:gs pos="39500">
                        <a:srgbClr val="83A7C3"/>
                      </a:gs>
                      <a:gs pos="43500">
                        <a:srgbClr val="768FB9"/>
                      </a:gs>
                      <a:gs pos="46001">
                        <a:srgbClr val="83A7C3"/>
                      </a:gs>
                      <a:gs pos="50000">
                        <a:srgbClr val="DCEBF5"/>
                      </a:gs>
                      <a:gs pos="53999">
                        <a:srgbClr val="83A7C3"/>
                      </a:gs>
                      <a:gs pos="56500">
                        <a:srgbClr val="768FB9"/>
                      </a:gs>
                      <a:gs pos="60501">
                        <a:srgbClr val="83A7C3"/>
                      </a:gs>
                      <a:gs pos="75999">
                        <a:srgbClr val="FFFFFF"/>
                      </a:gs>
                      <a:gs pos="78000">
                        <a:srgbClr val="9C6563"/>
                      </a:gs>
                      <a:gs pos="78999">
                        <a:srgbClr val="80302D"/>
                      </a:gs>
                      <a:gs pos="85501">
                        <a:srgbClr val="C0524E"/>
                      </a:gs>
                      <a:gs pos="97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grpSp>
          <p:nvGrpSpPr>
            <p:cNvPr id="39187" name="Group 2174"/>
            <p:cNvGrpSpPr>
              <a:grpSpLocks/>
            </p:cNvGrpSpPr>
            <p:nvPr/>
          </p:nvGrpSpPr>
          <p:grpSpPr bwMode="auto">
            <a:xfrm>
              <a:off x="1439" y="2912"/>
              <a:ext cx="1845" cy="168"/>
              <a:chOff x="2520" y="748"/>
              <a:chExt cx="1845" cy="168"/>
            </a:xfrm>
          </p:grpSpPr>
          <p:sp>
            <p:nvSpPr>
              <p:cNvPr id="39188" name="WordArt 21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20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Р</a:t>
                </a:r>
              </a:p>
            </p:txBody>
          </p:sp>
          <p:sp>
            <p:nvSpPr>
              <p:cNvPr id="39189" name="WordArt 217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2" y="753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О</a:t>
                </a:r>
              </a:p>
            </p:txBody>
          </p:sp>
          <p:sp>
            <p:nvSpPr>
              <p:cNvPr id="39190" name="WordArt 217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З</a:t>
                </a:r>
              </a:p>
            </p:txBody>
          </p:sp>
          <p:sp>
            <p:nvSpPr>
              <p:cNvPr id="39191" name="WordArt 21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44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М</a:t>
                </a:r>
              </a:p>
            </p:txBody>
          </p:sp>
          <p:sp>
            <p:nvSpPr>
              <p:cNvPr id="39192" name="WordArt 21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10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И</a:t>
                </a:r>
              </a:p>
            </p:txBody>
          </p:sp>
          <p:sp>
            <p:nvSpPr>
              <p:cNvPr id="39193" name="WordArt 218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5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Т</a:t>
                </a:r>
              </a:p>
            </p:txBody>
          </p:sp>
          <p:sp>
            <p:nvSpPr>
              <p:cNvPr id="39194" name="WordArt 218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74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55261C"/>
                        </a:gs>
                        <a:gs pos="3000">
                          <a:srgbClr val="EBDAD4"/>
                        </a:gs>
                        <a:gs pos="14499">
                          <a:srgbClr val="C0524E"/>
                        </a:gs>
                        <a:gs pos="21001">
                          <a:srgbClr val="80302D"/>
                        </a:gs>
                        <a:gs pos="22000">
                          <a:srgbClr val="9C6563"/>
                        </a:gs>
                        <a:gs pos="24001">
                          <a:srgbClr val="FFFFFF"/>
                        </a:gs>
                        <a:gs pos="39500">
                          <a:srgbClr val="83A7C3"/>
                        </a:gs>
                        <a:gs pos="43500">
                          <a:srgbClr val="768FB9"/>
                        </a:gs>
                        <a:gs pos="46001">
                          <a:srgbClr val="83A7C3"/>
                        </a:gs>
                        <a:gs pos="50000">
                          <a:srgbClr val="DCEBF5"/>
                        </a:gs>
                        <a:gs pos="53999">
                          <a:srgbClr val="83A7C3"/>
                        </a:gs>
                        <a:gs pos="56500">
                          <a:srgbClr val="768FB9"/>
                        </a:gs>
                        <a:gs pos="60501">
                          <a:srgbClr val="83A7C3"/>
                        </a:gs>
                        <a:gs pos="75999">
                          <a:srgbClr val="FFFFFF"/>
                        </a:gs>
                        <a:gs pos="78000">
                          <a:srgbClr val="9C6563"/>
                        </a:gs>
                        <a:gs pos="78999">
                          <a:srgbClr val="80302D"/>
                        </a:gs>
                        <a:gs pos="85501">
                          <a:srgbClr val="C0524E"/>
                        </a:gs>
                        <a:gs pos="97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2700000" scaled="1"/>
                    </a:gra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И</a:t>
                </a:r>
              </a:p>
            </p:txBody>
          </p:sp>
        </p:grpSp>
      </p:grpSp>
      <p:grpSp>
        <p:nvGrpSpPr>
          <p:cNvPr id="21695" name="Group 2239"/>
          <p:cNvGrpSpPr>
            <a:grpSpLocks/>
          </p:cNvGrpSpPr>
          <p:nvPr/>
        </p:nvGrpSpPr>
        <p:grpSpPr bwMode="auto">
          <a:xfrm>
            <a:off x="3687763" y="3425825"/>
            <a:ext cx="3871912" cy="336550"/>
            <a:chOff x="2520" y="748"/>
            <a:chExt cx="1845" cy="168"/>
          </a:xfrm>
        </p:grpSpPr>
        <p:sp>
          <p:nvSpPr>
            <p:cNvPr id="39179" name="WordArt 2240"/>
            <p:cNvSpPr>
              <a:spLocks noChangeArrowheads="1" noChangeShapeType="1" noTextEdit="1"/>
            </p:cNvSpPr>
            <p:nvPr/>
          </p:nvSpPr>
          <p:spPr bwMode="auto">
            <a:xfrm>
              <a:off x="252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sp>
          <p:nvSpPr>
            <p:cNvPr id="39180" name="WordArt 2241"/>
            <p:cNvSpPr>
              <a:spLocks noChangeArrowheads="1" noChangeShapeType="1" noTextEdit="1"/>
            </p:cNvSpPr>
            <p:nvPr/>
          </p:nvSpPr>
          <p:spPr bwMode="auto">
            <a:xfrm>
              <a:off x="2782" y="753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81" name="WordArt 2242"/>
            <p:cNvSpPr>
              <a:spLocks noChangeArrowheads="1" noChangeShapeType="1" noTextEdit="1"/>
            </p:cNvSpPr>
            <p:nvPr/>
          </p:nvSpPr>
          <p:spPr bwMode="auto">
            <a:xfrm>
              <a:off x="3061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</a:t>
              </a:r>
            </a:p>
          </p:txBody>
        </p:sp>
        <p:sp>
          <p:nvSpPr>
            <p:cNvPr id="39182" name="WordArt 2243"/>
            <p:cNvSpPr>
              <a:spLocks noChangeArrowheads="1" noChangeShapeType="1" noTextEdit="1"/>
            </p:cNvSpPr>
            <p:nvPr/>
          </p:nvSpPr>
          <p:spPr bwMode="auto">
            <a:xfrm>
              <a:off x="334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Ш</a:t>
              </a:r>
            </a:p>
          </p:txBody>
        </p:sp>
        <p:sp>
          <p:nvSpPr>
            <p:cNvPr id="39183" name="WordArt 2244"/>
            <p:cNvSpPr>
              <a:spLocks noChangeArrowheads="1" noChangeShapeType="1" noTextEdit="1"/>
            </p:cNvSpPr>
            <p:nvPr/>
          </p:nvSpPr>
          <p:spPr bwMode="auto">
            <a:xfrm>
              <a:off x="361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</a:p>
          </p:txBody>
        </p:sp>
        <p:sp>
          <p:nvSpPr>
            <p:cNvPr id="39184" name="WordArt 2245"/>
            <p:cNvSpPr>
              <a:spLocks noChangeArrowheads="1" noChangeShapeType="1" noTextEdit="1"/>
            </p:cNvSpPr>
            <p:nvPr/>
          </p:nvSpPr>
          <p:spPr bwMode="auto">
            <a:xfrm>
              <a:off x="3895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sp>
          <p:nvSpPr>
            <p:cNvPr id="39185" name="WordArt 2246"/>
            <p:cNvSpPr>
              <a:spLocks noChangeArrowheads="1" noChangeShapeType="1" noTextEdit="1"/>
            </p:cNvSpPr>
            <p:nvPr/>
          </p:nvSpPr>
          <p:spPr bwMode="auto">
            <a:xfrm>
              <a:off x="417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</a:p>
          </p:txBody>
        </p:sp>
      </p:grpSp>
      <p:grpSp>
        <p:nvGrpSpPr>
          <p:cNvPr id="21712" name="Group 2256"/>
          <p:cNvGrpSpPr>
            <a:grpSpLocks/>
          </p:cNvGrpSpPr>
          <p:nvPr/>
        </p:nvGrpSpPr>
        <p:grpSpPr bwMode="auto">
          <a:xfrm>
            <a:off x="3067050" y="1978025"/>
            <a:ext cx="4510088" cy="307975"/>
            <a:chOff x="1975" y="1286"/>
            <a:chExt cx="2107" cy="168"/>
          </a:xfrm>
        </p:grpSpPr>
        <p:sp>
          <p:nvSpPr>
            <p:cNvPr id="39170" name="WordArt 2247"/>
            <p:cNvSpPr>
              <a:spLocks noChangeArrowheads="1" noChangeShapeType="1" noTextEdit="1"/>
            </p:cNvSpPr>
            <p:nvPr/>
          </p:nvSpPr>
          <p:spPr bwMode="auto">
            <a:xfrm>
              <a:off x="1975" y="1290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Г</a:t>
              </a:r>
            </a:p>
          </p:txBody>
        </p:sp>
        <p:grpSp>
          <p:nvGrpSpPr>
            <p:cNvPr id="39171" name="Group 2248"/>
            <p:cNvGrpSpPr>
              <a:grpSpLocks/>
            </p:cNvGrpSpPr>
            <p:nvPr/>
          </p:nvGrpSpPr>
          <p:grpSpPr bwMode="auto">
            <a:xfrm>
              <a:off x="2237" y="1286"/>
              <a:ext cx="1845" cy="168"/>
              <a:chOff x="2520" y="748"/>
              <a:chExt cx="1845" cy="168"/>
            </a:xfrm>
          </p:grpSpPr>
          <p:sp>
            <p:nvSpPr>
              <p:cNvPr id="39172" name="WordArt 224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20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О</a:t>
                </a:r>
              </a:p>
            </p:txBody>
          </p:sp>
          <p:sp>
            <p:nvSpPr>
              <p:cNvPr id="39173" name="WordArt 22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2" y="753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Р</a:t>
                </a:r>
              </a:p>
            </p:txBody>
          </p:sp>
          <p:sp>
            <p:nvSpPr>
              <p:cNvPr id="39174" name="WordArt 22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И</a:t>
                </a:r>
              </a:p>
            </p:txBody>
          </p:sp>
          <p:sp>
            <p:nvSpPr>
              <p:cNvPr id="39175" name="WordArt 22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44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З</a:t>
                </a:r>
              </a:p>
            </p:txBody>
          </p:sp>
          <p:sp>
            <p:nvSpPr>
              <p:cNvPr id="39176" name="WordArt 225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10" y="752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О</a:t>
                </a:r>
              </a:p>
            </p:txBody>
          </p:sp>
          <p:sp>
            <p:nvSpPr>
              <p:cNvPr id="39177" name="WordArt 22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95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Н</a:t>
                </a:r>
              </a:p>
            </p:txBody>
          </p:sp>
          <p:sp>
            <p:nvSpPr>
              <p:cNvPr id="39178" name="WordArt 22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74" y="748"/>
                <a:ext cx="191" cy="1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Т</a:t>
                </a:r>
              </a:p>
            </p:txBody>
          </p:sp>
        </p:grpSp>
      </p:grpSp>
      <p:grpSp>
        <p:nvGrpSpPr>
          <p:cNvPr id="21713" name="Group 2257"/>
          <p:cNvGrpSpPr>
            <a:grpSpLocks/>
          </p:cNvGrpSpPr>
          <p:nvPr/>
        </p:nvGrpSpPr>
        <p:grpSpPr bwMode="auto">
          <a:xfrm>
            <a:off x="2508250" y="1449388"/>
            <a:ext cx="3884613" cy="322262"/>
            <a:chOff x="2520" y="748"/>
            <a:chExt cx="1845" cy="168"/>
          </a:xfrm>
        </p:grpSpPr>
        <p:sp>
          <p:nvSpPr>
            <p:cNvPr id="39163" name="WordArt 2258"/>
            <p:cNvSpPr>
              <a:spLocks noChangeArrowheads="1" noChangeShapeType="1" noTextEdit="1"/>
            </p:cNvSpPr>
            <p:nvPr/>
          </p:nvSpPr>
          <p:spPr bwMode="auto">
            <a:xfrm>
              <a:off x="252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  <p:sp>
          <p:nvSpPr>
            <p:cNvPr id="39164" name="WordArt 2259"/>
            <p:cNvSpPr>
              <a:spLocks noChangeArrowheads="1" noChangeShapeType="1" noTextEdit="1"/>
            </p:cNvSpPr>
            <p:nvPr/>
          </p:nvSpPr>
          <p:spPr bwMode="auto">
            <a:xfrm>
              <a:off x="2782" y="753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Ф</a:t>
              </a:r>
            </a:p>
          </p:txBody>
        </p:sp>
        <p:sp>
          <p:nvSpPr>
            <p:cNvPr id="39165" name="WordArt 2260"/>
            <p:cNvSpPr>
              <a:spLocks noChangeArrowheads="1" noChangeShapeType="1" noTextEdit="1"/>
            </p:cNvSpPr>
            <p:nvPr/>
          </p:nvSpPr>
          <p:spPr bwMode="auto">
            <a:xfrm>
              <a:off x="3061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Р</a:t>
              </a:r>
            </a:p>
          </p:txBody>
        </p:sp>
        <p:sp>
          <p:nvSpPr>
            <p:cNvPr id="39166" name="WordArt 2261"/>
            <p:cNvSpPr>
              <a:spLocks noChangeArrowheads="1" noChangeShapeType="1" noTextEdit="1"/>
            </p:cNvSpPr>
            <p:nvPr/>
          </p:nvSpPr>
          <p:spPr bwMode="auto">
            <a:xfrm>
              <a:off x="334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67" name="WordArt 2262"/>
            <p:cNvSpPr>
              <a:spLocks noChangeArrowheads="1" noChangeShapeType="1" noTextEdit="1"/>
            </p:cNvSpPr>
            <p:nvPr/>
          </p:nvSpPr>
          <p:spPr bwMode="auto">
            <a:xfrm>
              <a:off x="361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sp>
          <p:nvSpPr>
            <p:cNvPr id="39168" name="WordArt 2263"/>
            <p:cNvSpPr>
              <a:spLocks noChangeArrowheads="1" noChangeShapeType="1" noTextEdit="1"/>
            </p:cNvSpPr>
            <p:nvPr/>
          </p:nvSpPr>
          <p:spPr bwMode="auto">
            <a:xfrm>
              <a:off x="3895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  <p:sp>
          <p:nvSpPr>
            <p:cNvPr id="39169" name="WordArt 2264"/>
            <p:cNvSpPr>
              <a:spLocks noChangeArrowheads="1" noChangeShapeType="1" noTextEdit="1"/>
            </p:cNvSpPr>
            <p:nvPr/>
          </p:nvSpPr>
          <p:spPr bwMode="auto">
            <a:xfrm>
              <a:off x="417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В</a:t>
              </a:r>
            </a:p>
          </p:txBody>
        </p:sp>
      </p:grpSp>
      <p:grpSp>
        <p:nvGrpSpPr>
          <p:cNvPr id="21721" name="Group 2265"/>
          <p:cNvGrpSpPr>
            <a:grpSpLocks/>
          </p:cNvGrpSpPr>
          <p:nvPr/>
        </p:nvGrpSpPr>
        <p:grpSpPr bwMode="auto">
          <a:xfrm>
            <a:off x="4270375" y="987425"/>
            <a:ext cx="3897313" cy="295275"/>
            <a:chOff x="2520" y="748"/>
            <a:chExt cx="1845" cy="168"/>
          </a:xfrm>
        </p:grpSpPr>
        <p:sp>
          <p:nvSpPr>
            <p:cNvPr id="39156" name="WordArt 2266"/>
            <p:cNvSpPr>
              <a:spLocks noChangeArrowheads="1" noChangeShapeType="1" noTextEdit="1"/>
            </p:cNvSpPr>
            <p:nvPr/>
          </p:nvSpPr>
          <p:spPr bwMode="auto">
            <a:xfrm>
              <a:off x="252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П</a:t>
              </a:r>
            </a:p>
          </p:txBody>
        </p:sp>
        <p:sp>
          <p:nvSpPr>
            <p:cNvPr id="39157" name="WordArt 2267"/>
            <p:cNvSpPr>
              <a:spLocks noChangeArrowheads="1" noChangeShapeType="1" noTextEdit="1"/>
            </p:cNvSpPr>
            <p:nvPr/>
          </p:nvSpPr>
          <p:spPr bwMode="auto">
            <a:xfrm>
              <a:off x="2782" y="753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58" name="WordArt 2268"/>
            <p:cNvSpPr>
              <a:spLocks noChangeArrowheads="1" noChangeShapeType="1" noTextEdit="1"/>
            </p:cNvSpPr>
            <p:nvPr/>
          </p:nvSpPr>
          <p:spPr bwMode="auto">
            <a:xfrm>
              <a:off x="3061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</a:t>
              </a:r>
            </a:p>
          </p:txBody>
        </p:sp>
        <p:sp>
          <p:nvSpPr>
            <p:cNvPr id="39159" name="WordArt 2269"/>
            <p:cNvSpPr>
              <a:spLocks noChangeArrowheads="1" noChangeShapeType="1" noTextEdit="1"/>
            </p:cNvSpPr>
            <p:nvPr/>
          </p:nvSpPr>
          <p:spPr bwMode="auto">
            <a:xfrm>
              <a:off x="334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З</a:t>
              </a:r>
            </a:p>
          </p:txBody>
        </p:sp>
        <p:sp>
          <p:nvSpPr>
            <p:cNvPr id="39160" name="WordArt 2270"/>
            <p:cNvSpPr>
              <a:spLocks noChangeArrowheads="1" noChangeShapeType="1" noTextEdit="1"/>
            </p:cNvSpPr>
            <p:nvPr/>
          </p:nvSpPr>
          <p:spPr bwMode="auto">
            <a:xfrm>
              <a:off x="3610" y="7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61" name="WordArt 2271"/>
            <p:cNvSpPr>
              <a:spLocks noChangeArrowheads="1" noChangeShapeType="1" noTextEdit="1"/>
            </p:cNvSpPr>
            <p:nvPr/>
          </p:nvSpPr>
          <p:spPr bwMode="auto">
            <a:xfrm>
              <a:off x="3895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Л</a:t>
              </a:r>
            </a:p>
          </p:txBody>
        </p:sp>
        <p:sp>
          <p:nvSpPr>
            <p:cNvPr id="39162" name="WordArt 2272"/>
            <p:cNvSpPr>
              <a:spLocks noChangeArrowheads="1" noChangeShapeType="1" noTextEdit="1"/>
            </p:cNvSpPr>
            <p:nvPr/>
          </p:nvSpPr>
          <p:spPr bwMode="auto">
            <a:xfrm>
              <a:off x="4174" y="748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Ь</a:t>
              </a:r>
            </a:p>
          </p:txBody>
        </p:sp>
      </p:grpSp>
      <p:grpSp>
        <p:nvGrpSpPr>
          <p:cNvPr id="21737" name="Group 2281"/>
          <p:cNvGrpSpPr>
            <a:grpSpLocks/>
          </p:cNvGrpSpPr>
          <p:nvPr/>
        </p:nvGrpSpPr>
        <p:grpSpPr bwMode="auto">
          <a:xfrm>
            <a:off x="4313238" y="2457450"/>
            <a:ext cx="3260725" cy="334963"/>
            <a:chOff x="2521" y="1552"/>
            <a:chExt cx="1566" cy="168"/>
          </a:xfrm>
        </p:grpSpPr>
        <p:sp>
          <p:nvSpPr>
            <p:cNvPr id="39150" name="WordArt 2274"/>
            <p:cNvSpPr>
              <a:spLocks noChangeArrowheads="1" noChangeShapeType="1" noTextEdit="1"/>
            </p:cNvSpPr>
            <p:nvPr/>
          </p:nvSpPr>
          <p:spPr bwMode="auto">
            <a:xfrm>
              <a:off x="2521" y="1556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С</a:t>
              </a:r>
            </a:p>
          </p:txBody>
        </p:sp>
        <p:sp>
          <p:nvSpPr>
            <p:cNvPr id="39151" name="WordArt 2275"/>
            <p:cNvSpPr>
              <a:spLocks noChangeArrowheads="1" noChangeShapeType="1" noTextEdit="1"/>
            </p:cNvSpPr>
            <p:nvPr/>
          </p:nvSpPr>
          <p:spPr bwMode="auto">
            <a:xfrm>
              <a:off x="2783" y="1557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</a:p>
          </p:txBody>
        </p:sp>
        <p:sp>
          <p:nvSpPr>
            <p:cNvPr id="39152" name="WordArt 2276"/>
            <p:cNvSpPr>
              <a:spLocks noChangeArrowheads="1" noChangeShapeType="1" noTextEdit="1"/>
            </p:cNvSpPr>
            <p:nvPr/>
          </p:nvSpPr>
          <p:spPr bwMode="auto">
            <a:xfrm>
              <a:off x="3062" y="1556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Л</a:t>
              </a:r>
            </a:p>
          </p:txBody>
        </p:sp>
        <p:sp>
          <p:nvSpPr>
            <p:cNvPr id="39153" name="WordArt 2277"/>
            <p:cNvSpPr>
              <a:spLocks noChangeArrowheads="1" noChangeShapeType="1" noTextEdit="1"/>
            </p:cNvSpPr>
            <p:nvPr/>
          </p:nvSpPr>
          <p:spPr bwMode="auto">
            <a:xfrm>
              <a:off x="3345" y="15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У</a:t>
              </a:r>
            </a:p>
          </p:txBody>
        </p:sp>
        <p:sp>
          <p:nvSpPr>
            <p:cNvPr id="39154" name="WordArt 2278"/>
            <p:cNvSpPr>
              <a:spLocks noChangeArrowheads="1" noChangeShapeType="1" noTextEdit="1"/>
            </p:cNvSpPr>
            <p:nvPr/>
          </p:nvSpPr>
          <p:spPr bwMode="auto">
            <a:xfrm>
              <a:off x="3611" y="1556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55" name="WordArt 2279"/>
            <p:cNvSpPr>
              <a:spLocks noChangeArrowheads="1" noChangeShapeType="1" noTextEdit="1"/>
            </p:cNvSpPr>
            <p:nvPr/>
          </p:nvSpPr>
          <p:spPr bwMode="auto">
            <a:xfrm>
              <a:off x="3896" y="1552"/>
              <a:ext cx="191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Т</a:t>
              </a:r>
            </a:p>
          </p:txBody>
        </p:sp>
      </p:grpSp>
      <p:sp>
        <p:nvSpPr>
          <p:cNvPr id="39104" name="WordArt 2282"/>
          <p:cNvSpPr>
            <a:spLocks noChangeArrowheads="1" noChangeShapeType="1" noTextEdit="1"/>
          </p:cNvSpPr>
          <p:nvPr/>
        </p:nvSpPr>
        <p:spPr bwMode="auto">
          <a:xfrm>
            <a:off x="1884363" y="1563688"/>
            <a:ext cx="217487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39105" name="WordArt 2299"/>
          <p:cNvSpPr>
            <a:spLocks noChangeArrowheads="1" noChangeShapeType="1" noTextEdit="1"/>
          </p:cNvSpPr>
          <p:nvPr/>
        </p:nvSpPr>
        <p:spPr bwMode="auto">
          <a:xfrm>
            <a:off x="3746500" y="1004888"/>
            <a:ext cx="217488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</a:t>
            </a:r>
          </a:p>
        </p:txBody>
      </p:sp>
      <p:sp>
        <p:nvSpPr>
          <p:cNvPr id="39106" name="WordArt 2300"/>
          <p:cNvSpPr>
            <a:spLocks noChangeArrowheads="1" noChangeShapeType="1" noTextEdit="1"/>
          </p:cNvSpPr>
          <p:nvPr/>
        </p:nvSpPr>
        <p:spPr bwMode="auto">
          <a:xfrm>
            <a:off x="3184525" y="5995988"/>
            <a:ext cx="273050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11.</a:t>
            </a:r>
          </a:p>
        </p:txBody>
      </p:sp>
      <p:sp>
        <p:nvSpPr>
          <p:cNvPr id="39107" name="WordArt 2301"/>
          <p:cNvSpPr>
            <a:spLocks noChangeArrowheads="1" noChangeShapeType="1" noTextEdit="1"/>
          </p:cNvSpPr>
          <p:nvPr/>
        </p:nvSpPr>
        <p:spPr bwMode="auto">
          <a:xfrm>
            <a:off x="2008188" y="5470525"/>
            <a:ext cx="301625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10.</a:t>
            </a:r>
          </a:p>
        </p:txBody>
      </p:sp>
      <p:sp>
        <p:nvSpPr>
          <p:cNvPr id="39108" name="WordArt 2302"/>
          <p:cNvSpPr>
            <a:spLocks noChangeArrowheads="1" noChangeShapeType="1" noTextEdit="1"/>
          </p:cNvSpPr>
          <p:nvPr/>
        </p:nvSpPr>
        <p:spPr bwMode="auto">
          <a:xfrm>
            <a:off x="1497013" y="5029200"/>
            <a:ext cx="217487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9.</a:t>
            </a:r>
          </a:p>
        </p:txBody>
      </p:sp>
      <p:sp>
        <p:nvSpPr>
          <p:cNvPr id="39109" name="WordArt 2303"/>
          <p:cNvSpPr>
            <a:spLocks noChangeArrowheads="1" noChangeShapeType="1" noTextEdit="1"/>
          </p:cNvSpPr>
          <p:nvPr/>
        </p:nvSpPr>
        <p:spPr bwMode="auto">
          <a:xfrm>
            <a:off x="390525" y="4487863"/>
            <a:ext cx="217488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8.</a:t>
            </a:r>
          </a:p>
        </p:txBody>
      </p:sp>
      <p:sp>
        <p:nvSpPr>
          <p:cNvPr id="39110" name="WordArt 2304"/>
          <p:cNvSpPr>
            <a:spLocks noChangeArrowheads="1" noChangeShapeType="1" noTextEdit="1"/>
          </p:cNvSpPr>
          <p:nvPr/>
        </p:nvSpPr>
        <p:spPr bwMode="auto">
          <a:xfrm>
            <a:off x="2109788" y="3975100"/>
            <a:ext cx="217487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7.</a:t>
            </a:r>
          </a:p>
        </p:txBody>
      </p:sp>
      <p:sp>
        <p:nvSpPr>
          <p:cNvPr id="39111" name="WordArt 2305"/>
          <p:cNvSpPr>
            <a:spLocks noChangeArrowheads="1" noChangeShapeType="1" noTextEdit="1"/>
          </p:cNvSpPr>
          <p:nvPr/>
        </p:nvSpPr>
        <p:spPr bwMode="auto">
          <a:xfrm>
            <a:off x="3298825" y="3479800"/>
            <a:ext cx="217488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6.</a:t>
            </a:r>
          </a:p>
        </p:txBody>
      </p:sp>
      <p:sp>
        <p:nvSpPr>
          <p:cNvPr id="39112" name="WordArt 2306"/>
          <p:cNvSpPr>
            <a:spLocks noChangeArrowheads="1" noChangeShapeType="1" noTextEdit="1"/>
          </p:cNvSpPr>
          <p:nvPr/>
        </p:nvSpPr>
        <p:spPr bwMode="auto">
          <a:xfrm>
            <a:off x="2068513" y="3019425"/>
            <a:ext cx="217487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5.</a:t>
            </a:r>
          </a:p>
        </p:txBody>
      </p:sp>
      <p:sp>
        <p:nvSpPr>
          <p:cNvPr id="39113" name="WordArt 2307"/>
          <p:cNvSpPr>
            <a:spLocks noChangeArrowheads="1" noChangeShapeType="1" noTextEdit="1"/>
          </p:cNvSpPr>
          <p:nvPr/>
        </p:nvSpPr>
        <p:spPr bwMode="auto">
          <a:xfrm>
            <a:off x="2532063" y="2063750"/>
            <a:ext cx="217487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</a:t>
            </a:r>
          </a:p>
        </p:txBody>
      </p:sp>
      <p:grpSp>
        <p:nvGrpSpPr>
          <p:cNvPr id="21811" name="Group 2355"/>
          <p:cNvGrpSpPr>
            <a:grpSpLocks/>
          </p:cNvGrpSpPr>
          <p:nvPr/>
        </p:nvGrpSpPr>
        <p:grpSpPr bwMode="auto">
          <a:xfrm>
            <a:off x="2473325" y="5438775"/>
            <a:ext cx="3913188" cy="449263"/>
            <a:chOff x="1559" y="3426"/>
            <a:chExt cx="2465" cy="283"/>
          </a:xfrm>
        </p:grpSpPr>
        <p:sp>
          <p:nvSpPr>
            <p:cNvPr id="39143" name="WordArt 2348"/>
            <p:cNvSpPr>
              <a:spLocks noChangeArrowheads="1" noChangeShapeType="1" noTextEdit="1"/>
            </p:cNvSpPr>
            <p:nvPr/>
          </p:nvSpPr>
          <p:spPr bwMode="auto">
            <a:xfrm>
              <a:off x="1559" y="3431"/>
              <a:ext cx="259" cy="2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  <p:sp>
          <p:nvSpPr>
            <p:cNvPr id="39144" name="WordArt 2349"/>
            <p:cNvSpPr>
              <a:spLocks noChangeArrowheads="1" noChangeShapeType="1" noTextEdit="1"/>
            </p:cNvSpPr>
            <p:nvPr/>
          </p:nvSpPr>
          <p:spPr bwMode="auto">
            <a:xfrm>
              <a:off x="1914" y="3433"/>
              <a:ext cx="259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Л</a:t>
              </a:r>
            </a:p>
          </p:txBody>
        </p:sp>
        <p:sp>
          <p:nvSpPr>
            <p:cNvPr id="39145" name="WordArt 2350"/>
            <p:cNvSpPr>
              <a:spLocks noChangeArrowheads="1" noChangeShapeType="1" noTextEdit="1"/>
            </p:cNvSpPr>
            <p:nvPr/>
          </p:nvSpPr>
          <p:spPr bwMode="auto">
            <a:xfrm>
              <a:off x="2379" y="3431"/>
              <a:ext cx="127" cy="2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І</a:t>
              </a:r>
            </a:p>
          </p:txBody>
        </p:sp>
        <p:sp>
          <p:nvSpPr>
            <p:cNvPr id="39146" name="WordArt 2351"/>
            <p:cNvSpPr>
              <a:spLocks noChangeArrowheads="1" noChangeShapeType="1" noTextEdit="1"/>
            </p:cNvSpPr>
            <p:nvPr/>
          </p:nvSpPr>
          <p:spPr bwMode="auto">
            <a:xfrm>
              <a:off x="2675" y="3426"/>
              <a:ext cx="259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В</a:t>
              </a:r>
            </a:p>
          </p:txBody>
        </p:sp>
        <p:sp>
          <p:nvSpPr>
            <p:cNvPr id="39147" name="WordArt 2352"/>
            <p:cNvSpPr>
              <a:spLocks noChangeArrowheads="1" noChangeShapeType="1" noTextEdit="1"/>
            </p:cNvSpPr>
            <p:nvPr/>
          </p:nvSpPr>
          <p:spPr bwMode="auto">
            <a:xfrm>
              <a:off x="3035" y="3431"/>
              <a:ext cx="259" cy="2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Е</a:t>
              </a:r>
            </a:p>
          </p:txBody>
        </p:sp>
        <p:sp>
          <p:nvSpPr>
            <p:cNvPr id="39148" name="WordArt 2353"/>
            <p:cNvSpPr>
              <a:spLocks noChangeArrowheads="1" noChangeShapeType="1" noTextEdit="1"/>
            </p:cNvSpPr>
            <p:nvPr/>
          </p:nvSpPr>
          <p:spPr bwMode="auto">
            <a:xfrm>
              <a:off x="3421" y="3426"/>
              <a:ext cx="259" cy="28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Ц</a:t>
              </a:r>
            </a:p>
          </p:txBody>
        </p:sp>
        <p:sp>
          <p:nvSpPr>
            <p:cNvPr id="39149" name="WordArt 2354"/>
            <p:cNvSpPr>
              <a:spLocks noChangeArrowheads="1" noChangeShapeType="1" noTextEdit="1"/>
            </p:cNvSpPr>
            <p:nvPr/>
          </p:nvSpPr>
          <p:spPr bwMode="auto">
            <a:xfrm>
              <a:off x="3799" y="3426"/>
              <a:ext cx="225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66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Ь</a:t>
              </a:r>
            </a:p>
          </p:txBody>
        </p:sp>
      </p:grpSp>
      <p:grpSp>
        <p:nvGrpSpPr>
          <p:cNvPr id="21826" name="Group 2370"/>
          <p:cNvGrpSpPr>
            <a:grpSpLocks/>
          </p:cNvGrpSpPr>
          <p:nvPr/>
        </p:nvGrpSpPr>
        <p:grpSpPr bwMode="auto">
          <a:xfrm>
            <a:off x="2511425" y="3959225"/>
            <a:ext cx="2684463" cy="307975"/>
            <a:chOff x="1590" y="2503"/>
            <a:chExt cx="1691" cy="194"/>
          </a:xfrm>
        </p:grpSpPr>
        <p:sp>
          <p:nvSpPr>
            <p:cNvPr id="39138" name="WordArt 2365"/>
            <p:cNvSpPr>
              <a:spLocks noChangeArrowheads="1" noChangeShapeType="1" noTextEdit="1"/>
            </p:cNvSpPr>
            <p:nvPr/>
          </p:nvSpPr>
          <p:spPr bwMode="auto">
            <a:xfrm>
              <a:off x="3029" y="2508"/>
              <a:ext cx="252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  <p:sp>
          <p:nvSpPr>
            <p:cNvPr id="39139" name="WordArt 2366"/>
            <p:cNvSpPr>
              <a:spLocks noChangeArrowheads="1" noChangeShapeType="1" noTextEdit="1"/>
            </p:cNvSpPr>
            <p:nvPr/>
          </p:nvSpPr>
          <p:spPr bwMode="auto">
            <a:xfrm>
              <a:off x="2678" y="2503"/>
              <a:ext cx="252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К</a:t>
              </a:r>
            </a:p>
          </p:txBody>
        </p:sp>
        <p:sp>
          <p:nvSpPr>
            <p:cNvPr id="39140" name="WordArt 2367"/>
            <p:cNvSpPr>
              <a:spLocks noChangeArrowheads="1" noChangeShapeType="1" noTextEdit="1"/>
            </p:cNvSpPr>
            <p:nvPr/>
          </p:nvSpPr>
          <p:spPr bwMode="auto">
            <a:xfrm>
              <a:off x="2304" y="2508"/>
              <a:ext cx="252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Т</a:t>
              </a:r>
            </a:p>
          </p:txBody>
        </p:sp>
        <p:sp>
          <p:nvSpPr>
            <p:cNvPr id="39141" name="WordArt 2368"/>
            <p:cNvSpPr>
              <a:spLocks noChangeArrowheads="1" noChangeShapeType="1" noTextEdit="1"/>
            </p:cNvSpPr>
            <p:nvPr/>
          </p:nvSpPr>
          <p:spPr bwMode="auto">
            <a:xfrm>
              <a:off x="1590" y="2508"/>
              <a:ext cx="252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Ч</a:t>
              </a:r>
            </a:p>
          </p:txBody>
        </p:sp>
        <p:sp>
          <p:nvSpPr>
            <p:cNvPr id="39142" name="WordArt 2369"/>
            <p:cNvSpPr>
              <a:spLocks noChangeArrowheads="1" noChangeShapeType="1" noTextEdit="1"/>
            </p:cNvSpPr>
            <p:nvPr/>
          </p:nvSpPr>
          <p:spPr bwMode="auto">
            <a:xfrm>
              <a:off x="1998" y="2509"/>
              <a:ext cx="129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І</a:t>
              </a:r>
            </a:p>
          </p:txBody>
        </p:sp>
      </p:grpSp>
      <p:grpSp>
        <p:nvGrpSpPr>
          <p:cNvPr id="21881" name="Group 2425"/>
          <p:cNvGrpSpPr>
            <a:grpSpLocks/>
          </p:cNvGrpSpPr>
          <p:nvPr/>
        </p:nvGrpSpPr>
        <p:grpSpPr bwMode="auto">
          <a:xfrm>
            <a:off x="2554288" y="2914650"/>
            <a:ext cx="5614987" cy="449263"/>
            <a:chOff x="1592" y="1853"/>
            <a:chExt cx="3537" cy="283"/>
          </a:xfrm>
        </p:grpSpPr>
        <p:sp>
          <p:nvSpPr>
            <p:cNvPr id="39128" name="WordArt 2415"/>
            <p:cNvSpPr>
              <a:spLocks noChangeArrowheads="1" noChangeShapeType="1" noTextEdit="1"/>
            </p:cNvSpPr>
            <p:nvPr/>
          </p:nvSpPr>
          <p:spPr bwMode="auto">
            <a:xfrm>
              <a:off x="4873" y="1853"/>
              <a:ext cx="256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Я</a:t>
              </a:r>
            </a:p>
          </p:txBody>
        </p:sp>
        <p:sp>
          <p:nvSpPr>
            <p:cNvPr id="39129" name="WordArt 2416"/>
            <p:cNvSpPr>
              <a:spLocks noChangeArrowheads="1" noChangeShapeType="1" noTextEdit="1"/>
            </p:cNvSpPr>
            <p:nvPr/>
          </p:nvSpPr>
          <p:spPr bwMode="auto">
            <a:xfrm>
              <a:off x="4585" y="1867"/>
              <a:ext cx="151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І</a:t>
              </a:r>
            </a:p>
          </p:txBody>
        </p:sp>
        <p:sp>
          <p:nvSpPr>
            <p:cNvPr id="39130" name="WordArt 2417"/>
            <p:cNvSpPr>
              <a:spLocks noChangeArrowheads="1" noChangeShapeType="1" noTextEdit="1"/>
            </p:cNvSpPr>
            <p:nvPr/>
          </p:nvSpPr>
          <p:spPr bwMode="auto">
            <a:xfrm>
              <a:off x="4137" y="1873"/>
              <a:ext cx="255" cy="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Ц</a:t>
              </a:r>
            </a:p>
          </p:txBody>
        </p:sp>
        <p:sp>
          <p:nvSpPr>
            <p:cNvPr id="39131" name="WordArt 2418"/>
            <p:cNvSpPr>
              <a:spLocks noChangeArrowheads="1" noChangeShapeType="1" noTextEdit="1"/>
            </p:cNvSpPr>
            <p:nvPr/>
          </p:nvSpPr>
          <p:spPr bwMode="auto">
            <a:xfrm>
              <a:off x="3778" y="1878"/>
              <a:ext cx="256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</a:p>
          </p:txBody>
        </p:sp>
        <p:sp>
          <p:nvSpPr>
            <p:cNvPr id="39132" name="WordArt 2419"/>
            <p:cNvSpPr>
              <a:spLocks noChangeArrowheads="1" noChangeShapeType="1" noTextEdit="1"/>
            </p:cNvSpPr>
            <p:nvPr/>
          </p:nvSpPr>
          <p:spPr bwMode="auto">
            <a:xfrm>
              <a:off x="3435" y="1881"/>
              <a:ext cx="230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З</a:t>
              </a:r>
            </a:p>
          </p:txBody>
        </p:sp>
        <p:sp>
          <p:nvSpPr>
            <p:cNvPr id="39133" name="WordArt 2420"/>
            <p:cNvSpPr>
              <a:spLocks noChangeArrowheads="1" noChangeShapeType="1" noTextEdit="1"/>
            </p:cNvSpPr>
            <p:nvPr/>
          </p:nvSpPr>
          <p:spPr bwMode="auto">
            <a:xfrm>
              <a:off x="3054" y="1872"/>
              <a:ext cx="255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  <p:sp>
          <p:nvSpPr>
            <p:cNvPr id="39134" name="WordArt 2421"/>
            <p:cNvSpPr>
              <a:spLocks noChangeArrowheads="1" noChangeShapeType="1" noTextEdit="1"/>
            </p:cNvSpPr>
            <p:nvPr/>
          </p:nvSpPr>
          <p:spPr bwMode="auto">
            <a:xfrm>
              <a:off x="2694" y="1872"/>
              <a:ext cx="255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П</a:t>
              </a:r>
            </a:p>
          </p:txBody>
        </p:sp>
        <p:sp>
          <p:nvSpPr>
            <p:cNvPr id="39135" name="WordArt 2422"/>
            <p:cNvSpPr>
              <a:spLocks noChangeArrowheads="1" noChangeShapeType="1" noTextEdit="1"/>
            </p:cNvSpPr>
            <p:nvPr/>
          </p:nvSpPr>
          <p:spPr bwMode="auto">
            <a:xfrm>
              <a:off x="2340" y="1879"/>
              <a:ext cx="256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sp>
          <p:nvSpPr>
            <p:cNvPr id="39136" name="WordArt 2423"/>
            <p:cNvSpPr>
              <a:spLocks noChangeArrowheads="1" noChangeShapeType="1" noTextEdit="1"/>
            </p:cNvSpPr>
            <p:nvPr/>
          </p:nvSpPr>
          <p:spPr bwMode="auto">
            <a:xfrm>
              <a:off x="1592" y="1889"/>
              <a:ext cx="230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К</a:t>
              </a:r>
            </a:p>
          </p:txBody>
        </p:sp>
        <p:sp>
          <p:nvSpPr>
            <p:cNvPr id="39137" name="WordArt 2424"/>
            <p:cNvSpPr>
              <a:spLocks noChangeArrowheads="1" noChangeShapeType="1" noTextEdit="1"/>
            </p:cNvSpPr>
            <p:nvPr/>
          </p:nvSpPr>
          <p:spPr bwMode="auto">
            <a:xfrm>
              <a:off x="1953" y="1889"/>
              <a:ext cx="256" cy="2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</p:grpSp>
      <p:sp>
        <p:nvSpPr>
          <p:cNvPr id="21886" name="Rectangle 2430"/>
          <p:cNvSpPr>
            <a:spLocks noChangeArrowheads="1"/>
          </p:cNvSpPr>
          <p:nvPr/>
        </p:nvSpPr>
        <p:spPr bwMode="auto">
          <a:xfrm>
            <a:off x="488950" y="2203450"/>
            <a:ext cx="8353425" cy="1939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400" b="1"/>
              <a:t>1. Предмет, яким </a:t>
            </a:r>
          </a:p>
          <a:p>
            <a:pPr algn="ctr"/>
            <a:r>
              <a:rPr lang="uk-UA" sz="4400" b="1"/>
              <a:t>художник-живописець </a:t>
            </a:r>
          </a:p>
          <a:p>
            <a:pPr algn="ctr"/>
            <a:r>
              <a:rPr lang="uk-UA" sz="4400" b="1"/>
              <a:t>наносить фарбу.</a:t>
            </a:r>
            <a:endParaRPr lang="ru-RU" sz="4400" b="1"/>
          </a:p>
        </p:txBody>
      </p:sp>
      <p:sp>
        <p:nvSpPr>
          <p:cNvPr id="21887" name="Rectangle 2431"/>
          <p:cNvSpPr>
            <a:spLocks noChangeArrowheads="1"/>
          </p:cNvSpPr>
          <p:nvPr/>
        </p:nvSpPr>
        <p:spPr bwMode="auto">
          <a:xfrm>
            <a:off x="500063" y="2217738"/>
            <a:ext cx="8353425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400" b="1"/>
              <a:t>2. Художник-імпресіоніст, </a:t>
            </a:r>
          </a:p>
          <a:p>
            <a:pPr algn="ctr"/>
            <a:r>
              <a:rPr lang="uk-UA" sz="4400" b="1"/>
              <a:t>що зображував свої картини </a:t>
            </a:r>
          </a:p>
          <a:p>
            <a:pPr algn="ctr"/>
            <a:r>
              <a:rPr lang="uk-UA" sz="4400" b="1"/>
              <a:t>за допомогою ножа.</a:t>
            </a:r>
            <a:endParaRPr lang="ru-RU" sz="4400" b="1"/>
          </a:p>
        </p:txBody>
      </p:sp>
      <p:sp>
        <p:nvSpPr>
          <p:cNvPr id="21888" name="Rectangle 2432"/>
          <p:cNvSpPr>
            <a:spLocks noChangeArrowheads="1"/>
          </p:cNvSpPr>
          <p:nvPr/>
        </p:nvSpPr>
        <p:spPr bwMode="auto">
          <a:xfrm>
            <a:off x="458788" y="2455863"/>
            <a:ext cx="8353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400" b="1"/>
              <a:t>3. Лінія, що розділяє </a:t>
            </a:r>
          </a:p>
          <a:p>
            <a:pPr algn="ctr"/>
            <a:r>
              <a:rPr lang="uk-UA" sz="4400" b="1"/>
              <a:t>небо та землю.</a:t>
            </a:r>
            <a:endParaRPr lang="ru-RU" sz="4400" b="1"/>
          </a:p>
        </p:txBody>
      </p:sp>
      <p:sp>
        <p:nvSpPr>
          <p:cNvPr id="21889" name="Rectangle 2433"/>
          <p:cNvSpPr>
            <a:spLocks noChangeArrowheads="1"/>
          </p:cNvSpPr>
          <p:nvPr/>
        </p:nvSpPr>
        <p:spPr bwMode="auto">
          <a:xfrm>
            <a:off x="471488" y="2208213"/>
            <a:ext cx="8353425" cy="1993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400" b="1"/>
              <a:t>4. Контурний малюнок </a:t>
            </a:r>
          </a:p>
          <a:p>
            <a:pPr algn="ctr"/>
            <a:r>
              <a:rPr lang="uk-UA" sz="4400" b="1"/>
              <a:t>або зображення,</a:t>
            </a:r>
          </a:p>
          <a:p>
            <a:pPr algn="ctr"/>
            <a:r>
              <a:rPr lang="uk-UA" sz="4400" b="1"/>
              <a:t>заповнене одним тоном.</a:t>
            </a:r>
            <a:endParaRPr lang="ru-RU" sz="4400" b="1"/>
          </a:p>
        </p:txBody>
      </p:sp>
      <p:sp>
        <p:nvSpPr>
          <p:cNvPr id="21890" name="Rectangle 2434"/>
          <p:cNvSpPr>
            <a:spLocks noChangeArrowheads="1"/>
          </p:cNvSpPr>
          <p:nvPr/>
        </p:nvSpPr>
        <p:spPr bwMode="auto">
          <a:xfrm>
            <a:off x="487363" y="2257425"/>
            <a:ext cx="8353425" cy="189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5. Величина і місце </a:t>
            </a:r>
          </a:p>
          <a:p>
            <a:pPr algn="ctr"/>
            <a:r>
              <a:rPr lang="uk-UA" sz="4000" b="1"/>
              <a:t>розміщення предметів </a:t>
            </a:r>
          </a:p>
          <a:p>
            <a:pPr algn="ctr"/>
            <a:r>
              <a:rPr lang="uk-UA" sz="4000" b="1"/>
              <a:t>у певному форматі – це … .</a:t>
            </a:r>
            <a:endParaRPr lang="ru-RU" sz="4000" b="1"/>
          </a:p>
        </p:txBody>
      </p:sp>
      <p:sp>
        <p:nvSpPr>
          <p:cNvPr id="21891" name="Rectangle 2435"/>
          <p:cNvSpPr>
            <a:spLocks noChangeArrowheads="1"/>
          </p:cNvSpPr>
          <p:nvPr/>
        </p:nvSpPr>
        <p:spPr bwMode="auto">
          <a:xfrm>
            <a:off x="458788" y="2438400"/>
            <a:ext cx="8353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6. Предмети, що віддаляються, </a:t>
            </a:r>
          </a:p>
          <a:p>
            <a:pPr algn="ctr"/>
            <a:r>
              <a:rPr lang="uk-UA" sz="4000" b="1"/>
              <a:t>здаються нам … .</a:t>
            </a:r>
            <a:endParaRPr lang="ru-RU" sz="4000" b="1"/>
          </a:p>
        </p:txBody>
      </p:sp>
      <p:sp>
        <p:nvSpPr>
          <p:cNvPr id="21892" name="Rectangle 2436"/>
          <p:cNvSpPr>
            <a:spLocks noChangeArrowheads="1"/>
          </p:cNvSpPr>
          <p:nvPr/>
        </p:nvSpPr>
        <p:spPr bwMode="auto">
          <a:xfrm>
            <a:off x="488950" y="2384425"/>
            <a:ext cx="8353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400" b="1"/>
              <a:t>7. Зображення на передньому </a:t>
            </a:r>
          </a:p>
          <a:p>
            <a:pPr algn="ctr"/>
            <a:r>
              <a:rPr lang="uk-UA" sz="4400" b="1"/>
              <a:t>планіми бачимо … .</a:t>
            </a:r>
            <a:endParaRPr lang="ru-RU" sz="4400" b="1"/>
          </a:p>
        </p:txBody>
      </p:sp>
      <p:sp>
        <p:nvSpPr>
          <p:cNvPr id="21893" name="Rectangle 2437"/>
          <p:cNvSpPr>
            <a:spLocks noChangeArrowheads="1"/>
          </p:cNvSpPr>
          <p:nvPr/>
        </p:nvSpPr>
        <p:spPr bwMode="auto">
          <a:xfrm>
            <a:off x="500063" y="2273300"/>
            <a:ext cx="8353425" cy="1843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8. Зображення певної місцевості </a:t>
            </a:r>
          </a:p>
          <a:p>
            <a:pPr algn="ctr"/>
            <a:r>
              <a:rPr lang="uk-UA" sz="4000" b="1"/>
              <a:t>з характерними природними </a:t>
            </a:r>
          </a:p>
          <a:p>
            <a:pPr algn="ctr"/>
            <a:r>
              <a:rPr lang="uk-UA" sz="4000" b="1"/>
              <a:t>особливостями – це … .</a:t>
            </a:r>
            <a:endParaRPr lang="ru-RU" sz="4000" b="1"/>
          </a:p>
        </p:txBody>
      </p:sp>
      <p:sp>
        <p:nvSpPr>
          <p:cNvPr id="21894" name="Rectangle 2438"/>
          <p:cNvSpPr>
            <a:spLocks noChangeArrowheads="1"/>
          </p:cNvSpPr>
          <p:nvPr/>
        </p:nvSpPr>
        <p:spPr bwMode="auto">
          <a:xfrm>
            <a:off x="501650" y="2327275"/>
            <a:ext cx="8353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9. Зображення на задньому </a:t>
            </a:r>
          </a:p>
          <a:p>
            <a:pPr algn="ctr"/>
            <a:r>
              <a:rPr lang="uk-UA" sz="4000" b="1"/>
              <a:t>плані ми бачимо … .</a:t>
            </a:r>
            <a:endParaRPr lang="ru-RU" sz="4000" b="1"/>
          </a:p>
        </p:txBody>
      </p:sp>
      <p:sp>
        <p:nvSpPr>
          <p:cNvPr id="21895" name="Rectangle 2439"/>
          <p:cNvSpPr>
            <a:spLocks noChangeArrowheads="1"/>
          </p:cNvSpPr>
          <p:nvPr/>
        </p:nvSpPr>
        <p:spPr bwMode="auto">
          <a:xfrm>
            <a:off x="485775" y="2244725"/>
            <a:ext cx="8353425" cy="1870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10. Предмет, яким художник </a:t>
            </a:r>
          </a:p>
          <a:p>
            <a:pPr algn="ctr"/>
            <a:r>
              <a:rPr lang="uk-UA" sz="4000" b="1"/>
              <a:t>виконує зображення </a:t>
            </a:r>
          </a:p>
          <a:p>
            <a:pPr algn="ctr"/>
            <a:r>
              <a:rPr lang="uk-UA" sz="4000" b="1"/>
              <a:t>перед фарбуванням.</a:t>
            </a:r>
            <a:endParaRPr lang="ru-RU" sz="4000" b="1"/>
          </a:p>
        </p:txBody>
      </p:sp>
      <p:sp>
        <p:nvSpPr>
          <p:cNvPr id="21896" name="Rectangle 2440"/>
          <p:cNvSpPr>
            <a:spLocks noChangeArrowheads="1"/>
          </p:cNvSpPr>
          <p:nvPr/>
        </p:nvSpPr>
        <p:spPr bwMode="auto">
          <a:xfrm>
            <a:off x="485775" y="2438400"/>
            <a:ext cx="8353425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/>
              <a:t>11. Акварель, гуаш, </a:t>
            </a:r>
          </a:p>
          <a:p>
            <a:pPr algn="ctr"/>
            <a:r>
              <a:rPr lang="uk-UA" sz="4000" b="1"/>
              <a:t>масло – це … .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2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1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21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21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1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1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21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2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21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7" dur="2000"/>
                                        <p:tgtEl>
                                          <p:spTgt spid="21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2000"/>
                                        <p:tgtEl>
                                          <p:spTgt spid="21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70" decel="100000"/>
                                        <p:tgtEl>
                                          <p:spTgt spid="21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770" decel="100000"/>
                                        <p:tgtEl>
                                          <p:spTgt spid="216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2" dur="770" fill="hold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4" dur="770" fill="hold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4" grpId="0"/>
      <p:bldP spid="21886" grpId="0" animBg="1"/>
      <p:bldP spid="21886" grpId="1" animBg="1"/>
      <p:bldP spid="21887" grpId="0" animBg="1"/>
      <p:bldP spid="21887" grpId="1" animBg="1"/>
      <p:bldP spid="21888" grpId="0" animBg="1"/>
      <p:bldP spid="21888" grpId="1" animBg="1"/>
      <p:bldP spid="21889" grpId="0" animBg="1"/>
      <p:bldP spid="21889" grpId="1" animBg="1"/>
      <p:bldP spid="21890" grpId="0" animBg="1"/>
      <p:bldP spid="21890" grpId="1" animBg="1"/>
      <p:bldP spid="21891" grpId="0" animBg="1"/>
      <p:bldP spid="21891" grpId="1" animBg="1"/>
      <p:bldP spid="21892" grpId="0" animBg="1"/>
      <p:bldP spid="21892" grpId="1" animBg="1"/>
      <p:bldP spid="21893" grpId="0" animBg="1"/>
      <p:bldP spid="21893" grpId="1" animBg="1"/>
      <p:bldP spid="21894" grpId="0" animBg="1"/>
      <p:bldP spid="21894" grpId="1" animBg="1"/>
      <p:bldP spid="21895" grpId="0" animBg="1"/>
      <p:bldP spid="21895" grpId="1" animBg="1"/>
      <p:bldP spid="21896" grpId="0" animBg="1"/>
      <p:bldP spid="2189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1597025" y="3319463"/>
            <a:ext cx="5545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4800" b="1" i="1" u="sng">
                <a:solidFill>
                  <a:srgbClr val="FF0000"/>
                </a:solidFill>
              </a:rPr>
              <a:t>Дякую за увагу</a:t>
            </a:r>
            <a:r>
              <a:rPr lang="ru-RU" sz="4000" b="1" i="1" u="sng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Полилиния 5"/>
          <p:cNvSpPr/>
          <p:nvPr/>
        </p:nvSpPr>
        <p:spPr>
          <a:xfrm rot="10603738">
            <a:off x="-746125" y="1006475"/>
            <a:ext cx="5581650" cy="466725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919538" y="550863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4000" i="1">
              <a:solidFill>
                <a:schemeClr val="accent2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638" y="5789613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А. Бутирський</a:t>
            </a:r>
          </a:p>
        </p:txBody>
      </p:sp>
      <p:pic>
        <p:nvPicPr>
          <p:cNvPr id="30727" name="Picture 7" descr="0_71637_8730b7e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384175"/>
            <a:ext cx="7718425" cy="5337175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919538" y="550863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4000" i="1">
              <a:solidFill>
                <a:schemeClr val="accent2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9925" y="590073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Ольга Дідик</a:t>
            </a:r>
          </a:p>
        </p:txBody>
      </p:sp>
      <p:pic>
        <p:nvPicPr>
          <p:cNvPr id="29703" name="Picture 7" descr="0_71644_144beb5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392113"/>
            <a:ext cx="6076950" cy="551815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7963" y="204788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4000" i="1">
                <a:solidFill>
                  <a:schemeClr val="accent2"/>
                </a:solidFill>
              </a:rPr>
              <a:t>Осінній парк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638" y="5789613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О. Щербаков</a:t>
            </a:r>
          </a:p>
        </p:txBody>
      </p:sp>
      <p:pic>
        <p:nvPicPr>
          <p:cNvPr id="28679" name="Picture 7" descr="0_71643_71a278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1012825"/>
            <a:ext cx="7954963" cy="4772025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0813" y="204788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i="1">
                <a:solidFill>
                  <a:schemeClr val="accent2"/>
                </a:solidFill>
              </a:rPr>
              <a:t>Осіння тематика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9925" y="597058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Леонід Афремов</a:t>
            </a:r>
          </a:p>
        </p:txBody>
      </p:sp>
      <p:pic>
        <p:nvPicPr>
          <p:cNvPr id="27655" name="Picture 7" descr="%5bwapc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893763"/>
            <a:ext cx="4110038" cy="514508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113213" y="200025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i="1">
                <a:solidFill>
                  <a:schemeClr val="accent2"/>
                </a:solidFill>
              </a:rPr>
              <a:t>Осіння тематика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455613" y="6042025"/>
            <a:ext cx="4657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Леонід Афремов</a:t>
            </a:r>
          </a:p>
        </p:txBody>
      </p:sp>
      <p:pic>
        <p:nvPicPr>
          <p:cNvPr id="36871" name="Picture 7" descr="65340687___autumn_kiss___oil_by_leonidafrem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912813"/>
            <a:ext cx="6429375" cy="5164137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960813" y="204788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i="1">
                <a:solidFill>
                  <a:schemeClr val="accent2"/>
                </a:solidFill>
              </a:rPr>
              <a:t>Осіння тематика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669925" y="597058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Леонід Афремов</a:t>
            </a:r>
          </a:p>
        </p:txBody>
      </p:sp>
      <p:pic>
        <p:nvPicPr>
          <p:cNvPr id="35849" name="Picture 9" descr="6807608_f692d0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849313"/>
            <a:ext cx="7000875" cy="5211762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3960813" y="204788"/>
            <a:ext cx="465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i="1">
                <a:solidFill>
                  <a:schemeClr val="accent2"/>
                </a:solidFill>
              </a:rPr>
              <a:t>Осіння тематика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625" y="1052513"/>
            <a:ext cx="5289550" cy="1360487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669925" y="597058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262626"/>
                </a:solidFill>
              </a:rPr>
              <a:t>Леонід Афремов</a:t>
            </a:r>
          </a:p>
        </p:txBody>
      </p:sp>
      <p:pic>
        <p:nvPicPr>
          <p:cNvPr id="34823" name="Picture 7" descr="20390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881063"/>
            <a:ext cx="8196263" cy="5122862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351</Words>
  <Application>Microsoft Office PowerPoint</Application>
  <PresentationFormat>Экран 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Р О С В О Р Д 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15</cp:revision>
  <dcterms:created xsi:type="dcterms:W3CDTF">2013-03-12T14:14:01Z</dcterms:created>
  <dcterms:modified xsi:type="dcterms:W3CDTF">2014-11-26T16:35:12Z</dcterms:modified>
</cp:coreProperties>
</file>